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6"/>
  </p:notesMasterIdLst>
  <p:handoutMasterIdLst>
    <p:handoutMasterId r:id="rId27"/>
  </p:handoutMasterIdLst>
  <p:sldIdLst>
    <p:sldId id="260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mazing Grace" id="{10D068C1-BC5E-4CCF-B958-F50EB9C2EB26}">
          <p14:sldIdLst>
            <p14:sldId id="260"/>
          </p14:sldIdLst>
        </p14:section>
        <p14:section name="Verse 1" id="{FE518216-F58D-4B8E-97CF-2242873BEABA}">
          <p14:sldIdLst>
            <p14:sldId id="272"/>
            <p14:sldId id="273"/>
          </p14:sldIdLst>
        </p14:section>
        <p14:section name="Verse 2" id="{EDCF89AD-DD92-4EE3-AEF1-2FDB98ABB5BD}">
          <p14:sldIdLst>
            <p14:sldId id="274"/>
            <p14:sldId id="275"/>
          </p14:sldIdLst>
        </p14:section>
        <p14:section name="Verse 3" id="{48988FD2-1B0F-4616-B9DF-7C0BD90CFF41}">
          <p14:sldIdLst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Amazing Grace, how sweet the sound,</a:t>
            </a:r>
          </a:p>
          <a:p>
            <a:r>
              <a:rPr lang="en-US" dirty="0"/>
              <a:t>That saved a wretch like 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40822000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once was lost, but now I’m found,</a:t>
            </a:r>
          </a:p>
          <a:p>
            <a:r>
              <a:rPr lang="en-US" dirty="0"/>
              <a:t>Was blind, but now I see.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9184442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’Twas grace that thought my heart to fear,</a:t>
            </a:r>
          </a:p>
          <a:p>
            <a:r>
              <a:rPr lang="en-US" dirty="0"/>
              <a:t>and grace my fears released.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28034179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How precious did that grace appear,</a:t>
            </a:r>
          </a:p>
          <a:p>
            <a:r>
              <a:rPr lang="en-US" dirty="0"/>
              <a:t>the hour I first believed.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16887499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we've been there ten thousand years,</a:t>
            </a:r>
          </a:p>
          <a:p>
            <a:r>
              <a:rPr lang="en-US" dirty="0"/>
              <a:t>bright shining as the sun,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19319863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we've no less days to sing god's praise</a:t>
            </a:r>
          </a:p>
          <a:p>
            <a:r>
              <a:rPr lang="en-US" dirty="0"/>
              <a:t>than when did when we first </a:t>
            </a:r>
            <a:r>
              <a:rPr lang="en-US"/>
              <a:t>begun.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398401838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3325131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107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3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224</cp:revision>
  <dcterms:created xsi:type="dcterms:W3CDTF">2011-12-04T14:58:54Z</dcterms:created>
  <dcterms:modified xsi:type="dcterms:W3CDTF">2024-05-14T03:11:18Z</dcterms:modified>
</cp:coreProperties>
</file>